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85" r:id="rId9"/>
    <p:sldId id="269" r:id="rId10"/>
    <p:sldId id="266" r:id="rId11"/>
    <p:sldId id="276" r:id="rId12"/>
    <p:sldId id="275" r:id="rId13"/>
    <p:sldId id="270" r:id="rId14"/>
    <p:sldId id="271" r:id="rId15"/>
    <p:sldId id="272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0C3"/>
    <a:srgbClr val="FA8428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/>
    <p:restoredTop sz="93873"/>
  </p:normalViewPr>
  <p:slideViewPr>
    <p:cSldViewPr snapToGrid="0" snapToObjects="1" showGuides="1">
      <p:cViewPr>
        <p:scale>
          <a:sx n="83" d="100"/>
          <a:sy n="83" d="100"/>
        </p:scale>
        <p:origin x="2464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30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20.png"/><Relationship Id="rId5" Type="http://schemas.openxmlformats.org/officeDocument/2006/relationships/image" Target="../media/image330.png"/><Relationship Id="rId6" Type="http://schemas.openxmlformats.org/officeDocument/2006/relationships/image" Target="../media/image340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9594" y="1644630"/>
            <a:ext cx="10330716" cy="2742743"/>
            <a:chOff x="1279594" y="1644630"/>
            <a:chExt cx="10330716" cy="2742743"/>
          </a:xfrm>
        </p:grpSpPr>
        <p:grpSp>
          <p:nvGrpSpPr>
            <p:cNvPr id="17" name="Group 16"/>
            <p:cNvGrpSpPr/>
            <p:nvPr/>
          </p:nvGrpSpPr>
          <p:grpSpPr>
            <a:xfrm>
              <a:off x="1279594" y="1644630"/>
              <a:ext cx="10064264" cy="2742743"/>
              <a:chOff x="1279594" y="1644630"/>
              <a:chExt cx="10064264" cy="2742743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613055" y="2782115"/>
                <a:ext cx="19178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637212" y="4033430"/>
                <a:ext cx="4220705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239919" y="1890851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5287374" y="1644630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randomized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randomized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8437926" y="1890851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t="35618" b="34840"/>
            <a:stretch/>
          </p:blipFill>
          <p:spPr>
            <a:xfrm>
              <a:off x="1791034" y="2273905"/>
              <a:ext cx="9819276" cy="173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22"/>
            <a:stretch/>
          </p:blipFill>
          <p:spPr>
            <a:xfrm>
              <a:off x="2667000" y="0"/>
              <a:ext cx="6858000" cy="619125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667000" y="-44449"/>
              <a:ext cx="6396539" cy="6379042"/>
              <a:chOff x="2667000" y="-44449"/>
              <a:chExt cx="6396539" cy="637904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771178" y="2991394"/>
                <a:ext cx="5283102" cy="279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71504" y="50465"/>
                <a:ext cx="5301342" cy="197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7000" y="2870256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6225950" y="2870256"/>
                    <a:ext cx="14048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2870256"/>
                    <a:ext cx="14048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463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TextBox 19"/>
              <p:cNvSpPr txBox="1"/>
              <p:nvPr/>
            </p:nvSpPr>
            <p:spPr>
              <a:xfrm>
                <a:off x="2771178" y="-35337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225950" y="-44449"/>
                    <a:ext cx="13519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-44449"/>
                    <a:ext cx="135190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604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/>
              <p:cNvSpPr txBox="1"/>
              <p:nvPr/>
            </p:nvSpPr>
            <p:spPr>
              <a:xfrm>
                <a:off x="4334139" y="5903706"/>
                <a:ext cx="352372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" name="Triangle 1"/>
              <p:cNvSpPr/>
              <p:nvPr/>
            </p:nvSpPr>
            <p:spPr>
              <a:xfrm rot="16200000">
                <a:off x="4183234" y="769686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6200000">
                <a:off x="8225754" y="769686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12"/>
              <p:cNvSpPr/>
              <p:nvPr/>
            </p:nvSpPr>
            <p:spPr>
              <a:xfrm rot="16200000">
                <a:off x="4666784" y="3749153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riangle 13"/>
              <p:cNvSpPr/>
              <p:nvPr/>
            </p:nvSpPr>
            <p:spPr>
              <a:xfrm rot="16200000">
                <a:off x="8962508" y="3726900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63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67000" y="0"/>
            <a:ext cx="6858000" cy="6334593"/>
            <a:chOff x="2667000" y="0"/>
            <a:chExt cx="6858000" cy="63345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32"/>
            <a:stretch/>
          </p:blipFill>
          <p:spPr>
            <a:xfrm>
              <a:off x="2667000" y="0"/>
              <a:ext cx="6858000" cy="633459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667000" y="50465"/>
              <a:ext cx="6653411" cy="6284128"/>
              <a:chOff x="2667000" y="50465"/>
              <a:chExt cx="6653411" cy="6284128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771178" y="50465"/>
                <a:ext cx="6549233" cy="6284128"/>
                <a:chOff x="2771178" y="50465"/>
                <a:chExt cx="6549233" cy="6284128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2771178" y="50465"/>
                  <a:ext cx="5301668" cy="6284128"/>
                  <a:chOff x="2771178" y="50465"/>
                  <a:chExt cx="5301668" cy="6284128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771178" y="2991394"/>
                    <a:ext cx="4582886" cy="2090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2771504" y="50465"/>
                    <a:ext cx="5301342" cy="197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334139" y="5903706"/>
                    <a:ext cx="352372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Oval 2"/>
                <p:cNvSpPr/>
                <p:nvPr/>
              </p:nvSpPr>
              <p:spPr>
                <a:xfrm>
                  <a:off x="8003285" y="1789522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4014085" y="1792310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9223072" y="4756511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778532" y="4751341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2771178" y="2991394"/>
                <a:ext cx="5283102" cy="279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67000" y="2969455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225950" y="2969455"/>
                    <a:ext cx="14048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2969455"/>
                    <a:ext cx="14048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463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/>
              <p:cNvSpPr txBox="1"/>
              <p:nvPr/>
            </p:nvSpPr>
            <p:spPr>
              <a:xfrm>
                <a:off x="2771178" y="112946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25950" y="103834"/>
                    <a:ext cx="13519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103834"/>
                    <a:ext cx="135190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604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151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67000" y="0"/>
            <a:ext cx="6858000" cy="6334593"/>
            <a:chOff x="2667000" y="0"/>
            <a:chExt cx="6858000" cy="63345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91"/>
            <a:stretch/>
          </p:blipFill>
          <p:spPr>
            <a:xfrm>
              <a:off x="2667000" y="0"/>
              <a:ext cx="6858000" cy="6104238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667000" y="32666"/>
              <a:ext cx="6464800" cy="6301927"/>
              <a:chOff x="2667000" y="32666"/>
              <a:chExt cx="6464800" cy="630192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771504" y="50465"/>
                <a:ext cx="6360296" cy="6284128"/>
                <a:chOff x="2771504" y="50465"/>
                <a:chExt cx="6360296" cy="628412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2771504" y="50465"/>
                  <a:ext cx="5301342" cy="6284128"/>
                  <a:chOff x="2771504" y="50465"/>
                  <a:chExt cx="5301342" cy="6284128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2771504" y="50465"/>
                    <a:ext cx="5301342" cy="197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334139" y="5903706"/>
                    <a:ext cx="352372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11" name="Oval 10"/>
                <p:cNvSpPr/>
                <p:nvPr/>
              </p:nvSpPr>
              <p:spPr>
                <a:xfrm>
                  <a:off x="8145360" y="1791918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83327" y="1797426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9034461" y="4752318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713372" y="4758142"/>
                  <a:ext cx="97339" cy="9733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riangle 14"/>
                <p:cNvSpPr/>
                <p:nvPr/>
              </p:nvSpPr>
              <p:spPr>
                <a:xfrm rot="16200000">
                  <a:off x="4043784" y="765396"/>
                  <a:ext cx="108515" cy="9354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riangle 15"/>
                <p:cNvSpPr/>
                <p:nvPr/>
              </p:nvSpPr>
              <p:spPr>
                <a:xfrm rot="16200000">
                  <a:off x="8082650" y="762703"/>
                  <a:ext cx="108515" cy="9354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riangle 16"/>
                <p:cNvSpPr/>
                <p:nvPr/>
              </p:nvSpPr>
              <p:spPr>
                <a:xfrm rot="16200000">
                  <a:off x="4495555" y="3728642"/>
                  <a:ext cx="108515" cy="9354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riangle 17"/>
                <p:cNvSpPr/>
                <p:nvPr/>
              </p:nvSpPr>
              <p:spPr>
                <a:xfrm rot="16200000">
                  <a:off x="8699846" y="3732540"/>
                  <a:ext cx="108515" cy="9354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2771178" y="2991394"/>
                <a:ext cx="5283102" cy="279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67000" y="2947371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25950" y="2947371"/>
                    <a:ext cx="14048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2947371"/>
                    <a:ext cx="14048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463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2771178" y="41778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25950" y="32666"/>
                    <a:ext cx="135190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950" y="32666"/>
                    <a:ext cx="135190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604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4681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plot.ipynb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DMS schematic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/>
        </p:nvGrpSpPr>
        <p:grpSpPr>
          <a:xfrm>
            <a:off x="407202" y="1660023"/>
            <a:ext cx="11523772" cy="4964738"/>
            <a:chOff x="407202" y="1660023"/>
            <a:chExt cx="11523772" cy="4964738"/>
          </a:xfrm>
        </p:grpSpPr>
        <p:grpSp>
          <p:nvGrpSpPr>
            <p:cNvPr id="2" name="Group 1"/>
            <p:cNvGrpSpPr/>
            <p:nvPr/>
          </p:nvGrpSpPr>
          <p:grpSpPr>
            <a:xfrm>
              <a:off x="514182" y="2351297"/>
              <a:ext cx="1021143" cy="2060158"/>
              <a:chOff x="201169" y="1586937"/>
              <a:chExt cx="789431" cy="159267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1169" y="171350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01169" y="2060459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1169" y="2754370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1169" y="240741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01169" y="3101324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 rot="10800000">
                <a:off x="247571" y="1586937"/>
                <a:ext cx="129085" cy="109722"/>
              </a:xfrm>
              <a:prstGeom prst="triangle">
                <a:avLst/>
              </a:prstGeom>
              <a:solidFill>
                <a:srgbClr val="B52A24"/>
              </a:solidFill>
              <a:ln>
                <a:solidFill>
                  <a:srgbClr val="B52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iangle 8"/>
              <p:cNvSpPr/>
              <p:nvPr/>
            </p:nvSpPr>
            <p:spPr>
              <a:xfrm rot="10800000">
                <a:off x="376656" y="1938396"/>
                <a:ext cx="129085" cy="109722"/>
              </a:xfrm>
              <a:prstGeom prst="triangle">
                <a:avLst/>
              </a:prstGeom>
              <a:solidFill>
                <a:srgbClr val="FA842A"/>
              </a:solidFill>
              <a:ln>
                <a:solidFill>
                  <a:srgbClr val="FA8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 rot="10800000">
                <a:off x="529817" y="2285780"/>
                <a:ext cx="129085" cy="109722"/>
              </a:xfrm>
              <a:prstGeom prst="triangle">
                <a:avLst/>
              </a:prstGeom>
              <a:solidFill>
                <a:srgbClr val="76A88D"/>
              </a:solidFill>
              <a:ln>
                <a:solidFill>
                  <a:srgbClr val="76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10"/>
              <p:cNvSpPr/>
              <p:nvPr/>
            </p:nvSpPr>
            <p:spPr>
              <a:xfrm rot="10800000">
                <a:off x="709115" y="2633483"/>
                <a:ext cx="129085" cy="109722"/>
              </a:xfrm>
              <a:prstGeom prst="triangle">
                <a:avLst/>
              </a:prstGeom>
              <a:solidFill>
                <a:srgbClr val="439FC3"/>
              </a:solidFill>
              <a:ln>
                <a:solidFill>
                  <a:srgbClr val="439F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0800000">
                <a:off x="861515" y="2980405"/>
                <a:ext cx="129085" cy="109722"/>
              </a:xfrm>
              <a:prstGeom prst="triangle">
                <a:avLst/>
              </a:prstGeom>
              <a:solidFill>
                <a:srgbClr val="CC79A7"/>
              </a:solidFill>
              <a:ln>
                <a:solidFill>
                  <a:srgbClr val="CC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642497" y="2509909"/>
              <a:ext cx="2314983" cy="1782260"/>
              <a:chOff x="2770220" y="872704"/>
              <a:chExt cx="10979895" cy="845320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751229" y="872704"/>
                <a:ext cx="3992969" cy="3975781"/>
                <a:chOff x="4751229" y="872704"/>
                <a:chExt cx="3992969" cy="397578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4751229" y="872704"/>
                  <a:ext cx="3992969" cy="3975781"/>
                  <a:chOff x="342786" y="300351"/>
                  <a:chExt cx="6083067" cy="6056881"/>
                </a:xfrm>
                <a:solidFill>
                  <a:schemeClr val="accent6"/>
                </a:solidFill>
              </p:grpSpPr>
              <p:sp>
                <p:nvSpPr>
                  <p:cNvPr id="120" name="Triangle 119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riangle 120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riangle 121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riangle 122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riangle 123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riangle 124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riangle 125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Triangle 126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riangle 127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09" name="Oval 108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11" name="Rectangle 110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8201019" y="1778977"/>
                <a:ext cx="3992969" cy="3975781"/>
                <a:chOff x="8597304" y="1126303"/>
                <a:chExt cx="3992969" cy="3975781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8597304" y="1126303"/>
                  <a:ext cx="3992969" cy="3975781"/>
                  <a:chOff x="342786" y="300351"/>
                  <a:chExt cx="6083067" cy="6056881"/>
                </a:xfrm>
                <a:solidFill>
                  <a:schemeClr val="tx2"/>
                </a:solidFill>
              </p:grpSpPr>
              <p:sp>
                <p:nvSpPr>
                  <p:cNvPr id="98" name="Triangle 97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riangle 98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Triangle 99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Triangle 100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Triangle 101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riangle 102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Triangle 103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riangle 104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riangle 105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8635246" y="1200097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87" name="Oval 86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89" name="Rectangle 88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770220" y="4154844"/>
                <a:ext cx="3992969" cy="3975781"/>
                <a:chOff x="2770220" y="4154844"/>
                <a:chExt cx="3992969" cy="3975781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2770220" y="4154844"/>
                  <a:ext cx="3992969" cy="3975781"/>
                  <a:chOff x="342786" y="220927"/>
                  <a:chExt cx="6083067" cy="6056881"/>
                </a:xfrm>
                <a:solidFill>
                  <a:schemeClr val="accent1"/>
                </a:solidFill>
              </p:grpSpPr>
              <p:sp>
                <p:nvSpPr>
                  <p:cNvPr id="76" name="Triangle 75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riangle 76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Triangle 77"/>
                  <p:cNvSpPr/>
                  <p:nvPr/>
                </p:nvSpPr>
                <p:spPr>
                  <a:xfrm rot="4067805">
                    <a:off x="5058088" y="4316593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riangle 78"/>
                  <p:cNvSpPr/>
                  <p:nvPr/>
                </p:nvSpPr>
                <p:spPr>
                  <a:xfrm rot="6848335">
                    <a:off x="3453704" y="541502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Triangle 79"/>
                  <p:cNvSpPr/>
                  <p:nvPr/>
                </p:nvSpPr>
                <p:spPr>
                  <a:xfrm rot="9163785">
                    <a:off x="1534896" y="5046441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riangle 80"/>
                  <p:cNvSpPr/>
                  <p:nvPr/>
                </p:nvSpPr>
                <p:spPr>
                  <a:xfrm rot="12430754">
                    <a:off x="342786" y="3560088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iangle 81"/>
                  <p:cNvSpPr/>
                  <p:nvPr/>
                </p:nvSpPr>
                <p:spPr>
                  <a:xfrm rot="14661803">
                    <a:off x="545979" y="156850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Triangle 82"/>
                  <p:cNvSpPr/>
                  <p:nvPr/>
                </p:nvSpPr>
                <p:spPr>
                  <a:xfrm rot="16857954">
                    <a:off x="1729533" y="47909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iangle 83"/>
                  <p:cNvSpPr/>
                  <p:nvPr/>
                </p:nvSpPr>
                <p:spPr>
                  <a:xfrm rot="18636178">
                    <a:off x="3417727" y="290878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2808162" y="4280773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67" name="Rectangle 66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69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9757151" y="5350129"/>
                <a:ext cx="3992964" cy="3975782"/>
                <a:chOff x="36006121" y="-1698859"/>
                <a:chExt cx="3992964" cy="397578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36006121" y="-1698859"/>
                  <a:ext cx="3992964" cy="3975782"/>
                  <a:chOff x="342786" y="356703"/>
                  <a:chExt cx="6083060" cy="6056882"/>
                </a:xfrm>
                <a:solidFill>
                  <a:schemeClr val="accent2"/>
                </a:solidFill>
              </p:grpSpPr>
              <p:sp>
                <p:nvSpPr>
                  <p:cNvPr id="54" name="Triangle 53"/>
                  <p:cNvSpPr/>
                  <p:nvPr/>
                </p:nvSpPr>
                <p:spPr>
                  <a:xfrm>
                    <a:off x="4743281" y="1171454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riangle 54"/>
                  <p:cNvSpPr/>
                  <p:nvPr/>
                </p:nvSpPr>
                <p:spPr>
                  <a:xfrm rot="1426466">
                    <a:off x="5493115" y="271932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riangle 55"/>
                  <p:cNvSpPr/>
                  <p:nvPr/>
                </p:nvSpPr>
                <p:spPr>
                  <a:xfrm rot="4067805">
                    <a:off x="5058080" y="445237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Triangle 56"/>
                  <p:cNvSpPr/>
                  <p:nvPr/>
                </p:nvSpPr>
                <p:spPr>
                  <a:xfrm rot="6848335">
                    <a:off x="3453697" y="5550806"/>
                    <a:ext cx="932730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Triangle 57"/>
                  <p:cNvSpPr/>
                  <p:nvPr/>
                </p:nvSpPr>
                <p:spPr>
                  <a:xfrm rot="9163785">
                    <a:off x="1534889" y="5182218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riangle 58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riangle 59"/>
                  <p:cNvSpPr/>
                  <p:nvPr/>
                </p:nvSpPr>
                <p:spPr>
                  <a:xfrm rot="14661803">
                    <a:off x="545971" y="170428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riangle 60"/>
                  <p:cNvSpPr/>
                  <p:nvPr/>
                </p:nvSpPr>
                <p:spPr>
                  <a:xfrm rot="16857954">
                    <a:off x="1729526" y="61487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Triangle 61"/>
                  <p:cNvSpPr/>
                  <p:nvPr/>
                </p:nvSpPr>
                <p:spPr>
                  <a:xfrm rot="18636178">
                    <a:off x="3417720" y="426655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Rectangle 47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Rectangle 50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6329490" y="5202214"/>
                <a:ext cx="3992969" cy="3975781"/>
                <a:chOff x="6805108" y="4245032"/>
                <a:chExt cx="3992969" cy="39757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05108" y="4245032"/>
                  <a:ext cx="3992969" cy="3975781"/>
                  <a:chOff x="342786" y="300351"/>
                  <a:chExt cx="6083067" cy="6056881"/>
                </a:xfrm>
                <a:solidFill>
                  <a:schemeClr val="accent4"/>
                </a:solidFill>
              </p:grpSpPr>
              <p:sp>
                <p:nvSpPr>
                  <p:cNvPr id="32" name="Triangle 31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riangle 32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Triangle 33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riangle 34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riangle 35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riangle 36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riangle 37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riangle 38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riangle 39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43050" y="4318826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29" name="Group 128"/>
            <p:cNvGrpSpPr/>
            <p:nvPr/>
          </p:nvGrpSpPr>
          <p:grpSpPr>
            <a:xfrm>
              <a:off x="9615990" y="2518261"/>
              <a:ext cx="2314984" cy="1766110"/>
              <a:chOff x="9028239" y="2347469"/>
              <a:chExt cx="2838784" cy="2165719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9540416" y="2347469"/>
                <a:ext cx="1032358" cy="1017672"/>
                <a:chOff x="4751229" y="912313"/>
                <a:chExt cx="3992974" cy="3936172"/>
              </a:xfrm>
            </p:grpSpPr>
            <p:grpSp>
              <p:nvGrpSpPr>
                <p:cNvPr id="220" name="Group 219"/>
                <p:cNvGrpSpPr/>
                <p:nvPr/>
              </p:nvGrpSpPr>
              <p:grpSpPr>
                <a:xfrm>
                  <a:off x="4751229" y="912313"/>
                  <a:ext cx="3992974" cy="3936172"/>
                  <a:chOff x="342786" y="360693"/>
                  <a:chExt cx="6083075" cy="5996539"/>
                </a:xfrm>
                <a:solidFill>
                  <a:schemeClr val="accent6"/>
                </a:solidFill>
              </p:grpSpPr>
              <p:sp>
                <p:nvSpPr>
                  <p:cNvPr id="233" name="Triangle 232"/>
                  <p:cNvSpPr/>
                  <p:nvPr/>
                </p:nvSpPr>
                <p:spPr>
                  <a:xfrm>
                    <a:off x="4743295" y="1175443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Triangle 233"/>
                  <p:cNvSpPr/>
                  <p:nvPr/>
                </p:nvSpPr>
                <p:spPr>
                  <a:xfrm rot="1426466">
                    <a:off x="5493130" y="2723315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Triangle 234"/>
                  <p:cNvSpPr/>
                  <p:nvPr/>
                </p:nvSpPr>
                <p:spPr>
                  <a:xfrm rot="4067805">
                    <a:off x="5058096" y="4456358"/>
                    <a:ext cx="932730" cy="792828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Triangle 235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Triangle 236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Triangle 237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Triangle 238"/>
                  <p:cNvSpPr/>
                  <p:nvPr/>
                </p:nvSpPr>
                <p:spPr>
                  <a:xfrm rot="14661803">
                    <a:off x="545986" y="170826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Triangle 239"/>
                  <p:cNvSpPr/>
                  <p:nvPr/>
                </p:nvSpPr>
                <p:spPr>
                  <a:xfrm rot="16857954">
                    <a:off x="1729540" y="618865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Triangle 240"/>
                  <p:cNvSpPr/>
                  <p:nvPr/>
                </p:nvSpPr>
                <p:spPr>
                  <a:xfrm rot="18636178">
                    <a:off x="3417735" y="43064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22" name="Oval 221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24" name="Rectangle 223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Rectangle 225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Rectangle 226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Rectangle 227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Rectangle 228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Rectangle 229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Rectangle 230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" name="Rectangle 231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1" name="Group 130"/>
              <p:cNvGrpSpPr/>
              <p:nvPr/>
            </p:nvGrpSpPr>
            <p:grpSpPr>
              <a:xfrm>
                <a:off x="10432338" y="2571539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211" name="Triangle 21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Triangle 21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Triangle 21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Triangle 21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Triangle 21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Triangle 21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Triangle 21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Triangle 21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Triangle 21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10442148" y="2590618"/>
                <a:ext cx="986306" cy="974432"/>
                <a:chOff x="2808162" y="4280773"/>
                <a:chExt cx="3814853" cy="3768925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01" name="Group 20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202" name="Rectangle 20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3" name="Group 132"/>
              <p:cNvGrpSpPr/>
              <p:nvPr/>
            </p:nvGrpSpPr>
            <p:grpSpPr>
              <a:xfrm>
                <a:off x="9028239" y="3199284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191" name="Triangle 19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riangle 19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riangle 19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riangle 19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Triangle 19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Triangle 19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Triangle 19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Triangle 19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Triangle 19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9038049" y="3218363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1" name="Group 18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82" name="Rectangle 18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" name="Group 134"/>
              <p:cNvGrpSpPr/>
              <p:nvPr/>
            </p:nvGrpSpPr>
            <p:grpSpPr>
              <a:xfrm>
                <a:off x="10834666" y="3485275"/>
                <a:ext cx="1032357" cy="1027913"/>
                <a:chOff x="36006121" y="-1735849"/>
                <a:chExt cx="3992969" cy="3975781"/>
              </a:xfrm>
            </p:grpSpPr>
            <p:grpSp>
              <p:nvGrpSpPr>
                <p:cNvPr id="158" name="Group 157"/>
                <p:cNvGrpSpPr/>
                <p:nvPr/>
              </p:nvGrpSpPr>
              <p:grpSpPr>
                <a:xfrm>
                  <a:off x="36006121" y="-1735849"/>
                  <a:ext cx="3992969" cy="3975781"/>
                  <a:chOff x="342786" y="300351"/>
                  <a:chExt cx="6083067" cy="6056881"/>
                </a:xfrm>
                <a:solidFill>
                  <a:schemeClr val="accent2"/>
                </a:solidFill>
              </p:grpSpPr>
              <p:sp>
                <p:nvSpPr>
                  <p:cNvPr id="171" name="Triangle 170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Triangle 171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riangle 172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Triangle 173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Triangle 174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Triangle 175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Triangle 176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riangle 177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Triangle 178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62" name="Rectangle 161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948466" y="3456596"/>
                <a:ext cx="1032357" cy="1027913"/>
                <a:chOff x="342786" y="300351"/>
                <a:chExt cx="6083067" cy="6056881"/>
              </a:xfrm>
              <a:solidFill>
                <a:schemeClr val="accent6"/>
              </a:solidFill>
            </p:grpSpPr>
            <p:sp>
              <p:nvSpPr>
                <p:cNvPr id="149" name="Triangle 148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Triangle 149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riangle 150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Triangle 151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riangle 152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angle 154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riangle 155"/>
                <p:cNvSpPr/>
                <p:nvPr/>
              </p:nvSpPr>
              <p:spPr>
                <a:xfrm rot="16857954">
                  <a:off x="1729533" y="558524"/>
                  <a:ext cx="932730" cy="792827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riangle 156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9958276" y="3475675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40" name="Rectangle 139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42" name="Straight Arrow Connector 241"/>
            <p:cNvCxnSpPr/>
            <p:nvPr/>
          </p:nvCxnSpPr>
          <p:spPr>
            <a:xfrm>
              <a:off x="1730079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5186788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8829842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27090" y="4543946"/>
              <a:ext cx="4459357" cy="782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>
              <a:off x="9172420" y="4245728"/>
              <a:ext cx="766171" cy="5964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Can 246"/>
            <p:cNvSpPr/>
            <p:nvPr/>
          </p:nvSpPr>
          <p:spPr>
            <a:xfrm>
              <a:off x="6124499" y="3142264"/>
              <a:ext cx="2432649" cy="468330"/>
            </a:xfrm>
            <a:prstGeom prst="can">
              <a:avLst>
                <a:gd name="adj" fmla="val 50000"/>
              </a:avLst>
            </a:prstGeom>
            <a:solidFill>
              <a:srgbClr val="B5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9048" b="14478"/>
            <a:stretch/>
          </p:blipFill>
          <p:spPr>
            <a:xfrm>
              <a:off x="6440606" y="4990571"/>
              <a:ext cx="2389236" cy="163419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07202" y="1660023"/>
              <a:ext cx="404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912865" y="1660023"/>
              <a:ext cx="412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9666307" y="1660023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6440606" y="4513447"/>
              <a:ext cx="4315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16689" y="935880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164" y="18836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689" y="1455104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5602" y="188361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100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6689" y="1984718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533" y="529937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689" y="2413225"/>
            <a:ext cx="231256" cy="231256"/>
          </a:xfrm>
          <a:prstGeom prst="rect">
            <a:avLst/>
          </a:prstGeom>
          <a:solidFill>
            <a:srgbClr val="B52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72876" y="2395681"/>
            <a:ext cx="231256" cy="231256"/>
          </a:xfrm>
          <a:prstGeom prst="rect">
            <a:avLst/>
          </a:prstGeom>
          <a:solidFill>
            <a:srgbClr val="FA8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34865" y="2413225"/>
            <a:ext cx="231256" cy="231256"/>
          </a:xfrm>
          <a:prstGeom prst="rect">
            <a:avLst/>
          </a:prstGeom>
          <a:solidFill>
            <a:srgbClr val="439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87931" y="2413225"/>
            <a:ext cx="231256" cy="231256"/>
          </a:xfrm>
          <a:prstGeom prst="rect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298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01317" y="339719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9533" y="149501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9533" y="-40717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689" y="1383244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8473" y="1193026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6689" y="1002808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689" y="812590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/>
          <p:cNvGrpSpPr/>
          <p:nvPr/>
        </p:nvGrpSpPr>
        <p:grpSpPr>
          <a:xfrm>
            <a:off x="5690268" y="808075"/>
            <a:ext cx="3283936" cy="4457899"/>
            <a:chOff x="5161148" y="3048087"/>
            <a:chExt cx="3283936" cy="4457899"/>
          </a:xfrm>
        </p:grpSpPr>
        <p:grpSp>
          <p:nvGrpSpPr>
            <p:cNvPr id="145" name="Group 144"/>
            <p:cNvGrpSpPr/>
            <p:nvPr/>
          </p:nvGrpSpPr>
          <p:grpSpPr>
            <a:xfrm>
              <a:off x="5210935" y="3366903"/>
              <a:ext cx="3234149" cy="4139083"/>
              <a:chOff x="5210935" y="3366903"/>
              <a:chExt cx="3234149" cy="4139083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5210935" y="3366903"/>
                <a:ext cx="1822179" cy="369332"/>
                <a:chOff x="5187031" y="3366903"/>
                <a:chExt cx="1822179" cy="369332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187031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95%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778744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>
                      <a:latin typeface="Yu Gothic" charset="-128"/>
                      <a:ea typeface="Yu Gothic" charset="-128"/>
                      <a:cs typeface="Yu Gothic" charset="-128"/>
                    </a:rPr>
                    <a:t>7</a:t>
                  </a:r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364482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50%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5275562" y="4997744"/>
                <a:ext cx="3169522" cy="1262950"/>
                <a:chOff x="5236321" y="3667059"/>
                <a:chExt cx="3169522" cy="1262950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236321" y="3667059"/>
                  <a:ext cx="2499403" cy="307777"/>
                  <a:chOff x="5236321" y="3667059"/>
                  <a:chExt cx="2499403" cy="307777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6927489" y="3667059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5236321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822058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6365316" y="3682448"/>
                    <a:ext cx="56457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74.75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5236321" y="3985450"/>
                  <a:ext cx="2342308" cy="307777"/>
                  <a:chOff x="5236321" y="3985450"/>
                  <a:chExt cx="2342308" cy="307777"/>
                </a:xfrm>
              </p:grpSpPr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6927489" y="3985450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236321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5822058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6407796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5236321" y="4303841"/>
                  <a:ext cx="2836033" cy="307777"/>
                  <a:chOff x="5236321" y="4293227"/>
                  <a:chExt cx="2836033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1604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5236321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5822058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6407796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5236321" y="4622232"/>
                  <a:ext cx="2800190" cy="307777"/>
                  <a:chOff x="5236321" y="4622232"/>
                  <a:chExt cx="2800190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TextBox 6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164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236321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822058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07796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 rot="5400000">
                  <a:off x="7741718" y="4134564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23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5275562" y="6243036"/>
                <a:ext cx="3169522" cy="1262950"/>
                <a:chOff x="5236321" y="3667059"/>
                <a:chExt cx="3169522" cy="126295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5236321" y="3667059"/>
                  <a:ext cx="2499403" cy="307777"/>
                  <a:chOff x="5236321" y="3667059"/>
                  <a:chExt cx="2499403" cy="307777"/>
                </a:xfrm>
              </p:grpSpPr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6927489" y="3667059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6321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5822058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10.5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6464457" y="3682448"/>
                        <a:ext cx="3593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sz="1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457" y="3682448"/>
                        <a:ext cx="359394" cy="276999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5236321" y="3985450"/>
                  <a:ext cx="2342308" cy="307777"/>
                  <a:chOff x="5236321" y="3985450"/>
                  <a:chExt cx="2342308" cy="307777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6927489" y="3985450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5236321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5822058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6407796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5236321" y="4303841"/>
                  <a:ext cx="2836033" cy="307777"/>
                  <a:chOff x="5236321" y="4293227"/>
                  <a:chExt cx="2836033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TextBox 87"/>
                      <p:cNvSpPr txBox="1"/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TextBox 8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1604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5236321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822058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6407796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82" name="Group 81"/>
                <p:cNvGrpSpPr/>
                <p:nvPr/>
              </p:nvGrpSpPr>
              <p:grpSpPr>
                <a:xfrm>
                  <a:off x="5236321" y="4622232"/>
                  <a:ext cx="2800190" cy="307777"/>
                  <a:chOff x="5236321" y="4622232"/>
                  <a:chExt cx="2800190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4" name="TextBox 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648" t="-1961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236321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822058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6407796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2.74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>
                <a:xfrm rot="5400000">
                  <a:off x="7675194" y="4134564"/>
                  <a:ext cx="1091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490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269586" y="3752451"/>
                <a:ext cx="3175498" cy="1262950"/>
                <a:chOff x="5269586" y="3752451"/>
                <a:chExt cx="3175498" cy="1262950"/>
              </a:xfrm>
            </p:grpSpPr>
            <p:grpSp>
              <p:nvGrpSpPr>
                <p:cNvPr id="126" name="Group 125"/>
                <p:cNvGrpSpPr/>
                <p:nvPr/>
              </p:nvGrpSpPr>
              <p:grpSpPr>
                <a:xfrm>
                  <a:off x="5269586" y="3752451"/>
                  <a:ext cx="2505379" cy="307777"/>
                  <a:chOff x="5269586" y="3752451"/>
                  <a:chExt cx="2505379" cy="307777"/>
                </a:xfrm>
              </p:grpSpPr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6966730" y="3752451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5269586" y="3767840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5861299" y="3767840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6447037" y="377762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5269586" y="4070842"/>
                  <a:ext cx="2348284" cy="307777"/>
                  <a:chOff x="5269586" y="4070842"/>
                  <a:chExt cx="2348284" cy="307777"/>
                </a:xfrm>
              </p:grpSpPr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6966730" y="4070842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269586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861299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6447037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5269586" y="4389233"/>
                  <a:ext cx="2842009" cy="307777"/>
                  <a:chOff x="5269586" y="4389233"/>
                  <a:chExt cx="2842009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Box 111"/>
                      <p:cNvSpPr txBox="1"/>
                      <p:nvPr/>
                    </p:nvSpPr>
                    <p:spPr>
                      <a:xfrm>
                        <a:off x="6966730" y="4389233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TextBox 1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6730" y="4389233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1604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5269586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5861299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447037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5269586" y="4707624"/>
                  <a:ext cx="2806166" cy="307777"/>
                  <a:chOff x="5269586" y="4707624"/>
                  <a:chExt cx="2806166" cy="30777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6966730" y="4707624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6730" y="4707624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648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269586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861299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47037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107" name="TextBox 106"/>
                <p:cNvSpPr txBox="1"/>
                <p:nvPr/>
              </p:nvSpPr>
              <p:spPr>
                <a:xfrm rot="5400000">
                  <a:off x="7780959" y="4219956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51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132" name="Straight Connector 131"/>
              <p:cNvCxnSpPr/>
              <p:nvPr/>
            </p:nvCxnSpPr>
            <p:spPr>
              <a:xfrm flipV="1">
                <a:off x="5309602" y="4993779"/>
                <a:ext cx="1657128" cy="12252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309602" y="6243036"/>
                <a:ext cx="1657128" cy="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6967933" y="3819166"/>
                <a:ext cx="1202" cy="3671431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5161148" y="3048087"/>
              <a:ext cx="1954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Time to identity 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8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30711" y="141609"/>
            <a:ext cx="10089111" cy="8008415"/>
            <a:chOff x="-30711" y="141609"/>
            <a:chExt cx="10089111" cy="800841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10058400" cy="5019221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-30711" y="141609"/>
              <a:ext cx="8947486" cy="8008415"/>
              <a:chOff x="-30711" y="141609"/>
              <a:chExt cx="8947486" cy="800841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681694" y="5536250"/>
                <a:ext cx="6532346" cy="2613774"/>
                <a:chOff x="808827" y="4857759"/>
                <a:chExt cx="6532346" cy="2613774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808827" y="4978800"/>
                  <a:ext cx="6532346" cy="2492733"/>
                  <a:chOff x="3834164" y="2251863"/>
                  <a:chExt cx="6532346" cy="2492733"/>
                </a:xfrm>
              </p:grpSpPr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370418" y="2251863"/>
                    <a:ext cx="231457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7494722" y="2361655"/>
                        <a:ext cx="287178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rate variation</a:t>
                        </a:r>
                        <a:endParaRPr lang="en-US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94722" y="2361655"/>
                        <a:ext cx="2871788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" name="Rectangle 7"/>
                  <p:cNvSpPr/>
                  <p:nvPr/>
                </p:nvSpPr>
                <p:spPr>
                  <a:xfrm>
                    <a:off x="5388129" y="3901078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823800" y="3899380"/>
                    <a:ext cx="2314576" cy="372728"/>
                  </a:xfrm>
                  <a:prstGeom prst="rect">
                    <a:avLst/>
                  </a:prstGeom>
                  <a:noFill/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4427531" y="3901927"/>
                    <a:ext cx="9428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/>
                      <p:cNvSpPr txBox="1"/>
                      <p:nvPr/>
                    </p:nvSpPr>
                    <p:spPr>
                      <a:xfrm>
                        <a:off x="3834164" y="4372717"/>
                        <a:ext cx="15362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" name="TextBox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34164" y="4372717"/>
                        <a:ext cx="1536254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571"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5388129" y="437017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4611877" y="2960347"/>
                    <a:ext cx="7585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88129" y="295780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5388129" y="3430288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7823800" y="3428590"/>
                    <a:ext cx="2314576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4018509" y="3428590"/>
                        <a:ext cx="135190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" name="TextBox 2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18509" y="3428590"/>
                        <a:ext cx="1351909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3604"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2105074" y="4857759"/>
                  <a:ext cx="334751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2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-30711" y="141609"/>
                <a:ext cx="8947486" cy="5302475"/>
                <a:chOff x="-601882" y="-1628816"/>
                <a:chExt cx="8947486" cy="5302475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-601882" y="-1628816"/>
                  <a:ext cx="8947486" cy="5302475"/>
                  <a:chOff x="-122187" y="-513923"/>
                  <a:chExt cx="8947486" cy="5302475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12564" y="-459365"/>
                    <a:ext cx="2078635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541815" y="-459365"/>
                    <a:ext cx="2314576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122187" y="-513923"/>
                    <a:ext cx="334751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24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4991147" y="-459365"/>
                    <a:ext cx="334751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6065684" y="4419220"/>
                    <a:ext cx="2759615" cy="369332"/>
                    <a:chOff x="6065684" y="4419220"/>
                    <a:chExt cx="2759615" cy="369332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7065108" y="4464739"/>
                      <a:ext cx="278295" cy="278295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7373654" y="4419220"/>
                      <a:ext cx="1451645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6065684" y="4464739"/>
                      <a:ext cx="278295" cy="278295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374230" y="4419220"/>
                          <a:ext cx="553148" cy="3693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74230" y="4419220"/>
                          <a:ext cx="553148" cy="369332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736671" y="2954734"/>
                      <a:ext cx="2314576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6671" y="2954734"/>
                      <a:ext cx="2314576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819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-265163" y="-2279758"/>
            <a:ext cx="10968733" cy="8043596"/>
            <a:chOff x="-265163" y="-2279758"/>
            <a:chExt cx="10968733" cy="804359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8" t="6800" b="21297"/>
            <a:stretch/>
          </p:blipFill>
          <p:spPr>
            <a:xfrm>
              <a:off x="1025180" y="764648"/>
              <a:ext cx="9678390" cy="401790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-265163" y="-2279758"/>
              <a:ext cx="10341955" cy="8043596"/>
              <a:chOff x="-322313" y="-1936858"/>
              <a:chExt cx="10341955" cy="804359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89627" y="629703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00294" y="-1936858"/>
                <a:ext cx="628818" cy="2987200"/>
                <a:chOff x="5748709" y="-316242"/>
                <a:chExt cx="628818" cy="2987200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748709" y="2301626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829759" y="95764"/>
                  <a:ext cx="466599" cy="2052350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808140" y="-316242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413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854969" y="-1936858"/>
                <a:ext cx="628698" cy="2987200"/>
                <a:chOff x="4007765" y="-332145"/>
                <a:chExt cx="628698" cy="2987200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007765" y="2285723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4088815" y="95764"/>
                  <a:ext cx="466599" cy="2052351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4114696" y="-332145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009644" y="-1936858"/>
                <a:ext cx="628698" cy="2987200"/>
                <a:chOff x="2111199" y="-344486"/>
                <a:chExt cx="628698" cy="298720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111199" y="227338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2165009" y="95764"/>
                  <a:ext cx="521079" cy="2129250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2218130" y="-344486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545619" y="-1936858"/>
                <a:ext cx="628698" cy="2987200"/>
                <a:chOff x="7074015" y="-377356"/>
                <a:chExt cx="628698" cy="298720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7074015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155065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7093076" y="-377356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9390944" y="-1936858"/>
                <a:ext cx="628698" cy="2987200"/>
                <a:chOff x="8596097" y="-377356"/>
                <a:chExt cx="628698" cy="298720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596097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677147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628443" y="-377356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262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654109" y="-1934119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192" t="-10000" r="-164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3250027" y="5196646"/>
                <a:ext cx="54008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264120" y="2633813"/>
                <a:ext cx="3708402" cy="7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at a site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116575" y="5737406"/>
                <a:ext cx="7093937" cy="369332"/>
                <a:chOff x="2116575" y="5737406"/>
                <a:chExt cx="7093937" cy="36933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2116575" y="5737406"/>
                  <a:ext cx="8835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2991756" y="5752795"/>
                  <a:ext cx="1026570" cy="338554"/>
                  <a:chOff x="3591440" y="5865908"/>
                  <a:chExt cx="1026570" cy="338554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5908"/>
                    <a:ext cx="8595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247943" y="5752795"/>
                  <a:ext cx="2962569" cy="338554"/>
                  <a:chOff x="4556327" y="6275655"/>
                  <a:chExt cx="2962569" cy="338554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1316" t="-5455" r="-219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4009932" y="5752795"/>
                  <a:ext cx="861460" cy="338554"/>
                  <a:chOff x="4618010" y="5865908"/>
                  <a:chExt cx="861460" cy="338554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65908"/>
                    <a:ext cx="69442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862998" y="5752795"/>
                  <a:ext cx="1393339" cy="338554"/>
                  <a:chOff x="6046931" y="5865908"/>
                  <a:chExt cx="1393339" cy="338554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488" t="-5455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Workflow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6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56537" y="338010"/>
            <a:ext cx="15088303" cy="6367384"/>
            <a:chOff x="-3123020" y="288434"/>
            <a:chExt cx="15088303" cy="6367384"/>
          </a:xfrm>
        </p:grpSpPr>
        <p:grpSp>
          <p:nvGrpSpPr>
            <p:cNvPr id="3" name="Group 2"/>
            <p:cNvGrpSpPr/>
            <p:nvPr/>
          </p:nvGrpSpPr>
          <p:grpSpPr>
            <a:xfrm>
              <a:off x="-3123020" y="288434"/>
              <a:ext cx="15088303" cy="6367384"/>
              <a:chOff x="-3118283" y="278958"/>
              <a:chExt cx="15088303" cy="6367384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-2305690" y="2808571"/>
                <a:ext cx="2033713" cy="1619072"/>
                <a:chOff x="117705" y="703758"/>
                <a:chExt cx="3910336" cy="3113082"/>
              </a:xfrm>
            </p:grpSpPr>
            <p:grpSp>
              <p:nvGrpSpPr>
                <p:cNvPr id="90" name="Group 89"/>
                <p:cNvGrpSpPr/>
                <p:nvPr/>
              </p:nvGrpSpPr>
              <p:grpSpPr>
                <a:xfrm rot="5400000">
                  <a:off x="738228" y="83235"/>
                  <a:ext cx="2629184" cy="3870230"/>
                  <a:chOff x="4273061" y="2655277"/>
                  <a:chExt cx="1655885" cy="2437508"/>
                </a:xfrm>
              </p:grpSpPr>
              <p:sp>
                <p:nvSpPr>
                  <p:cNvPr id="94" name="Rectangle 93"/>
                  <p:cNvSpPr/>
                  <p:nvPr/>
                </p:nvSpPr>
                <p:spPr>
                  <a:xfrm>
                    <a:off x="4273062" y="2655277"/>
                    <a:ext cx="228600" cy="91440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4898781" y="2655278"/>
                    <a:ext cx="228600" cy="91439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>
                  <a:xfrm>
                    <a:off x="5700346" y="3544419"/>
                    <a:ext cx="228600" cy="730854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 rot="5400000">
                    <a:off x="4585921" y="3256817"/>
                    <a:ext cx="228600" cy="85431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4583136" y="3798277"/>
                    <a:ext cx="228600" cy="476997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 rot="5400000">
                    <a:off x="5141741" y="3716669"/>
                    <a:ext cx="228600" cy="134581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5141741" y="4505273"/>
                    <a:ext cx="228600" cy="587512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1" name="Rectangle 90"/>
                <p:cNvSpPr/>
                <p:nvPr/>
              </p:nvSpPr>
              <p:spPr>
                <a:xfrm rot="5400000">
                  <a:off x="3120623" y="1915918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5400000">
                  <a:off x="3120623" y="2909423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10800000">
                  <a:off x="2213207" y="2460368"/>
                  <a:ext cx="362967" cy="1356472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-3118283" y="2074771"/>
                <a:ext cx="26869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i="1" dirty="0" smtClean="0">
                    <a:latin typeface="Yu Gothic" charset="-128"/>
                    <a:ea typeface="Yu Gothic" charset="-128"/>
                    <a:cs typeface="Yu Gothic" charset="-128"/>
                  </a:rPr>
                  <a:t>Base topology</a:t>
                </a:r>
                <a:endParaRPr lang="en-US" sz="30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2532671" y="4196305"/>
                <a:ext cx="3724137" cy="2450037"/>
                <a:chOff x="2532671" y="4196305"/>
                <a:chExt cx="3724137" cy="2450037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3775465" y="6092344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#1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2532671" y="4196305"/>
                  <a:ext cx="3724137" cy="1619104"/>
                  <a:chOff x="18656" y="703731"/>
                  <a:chExt cx="7160576" cy="311311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 rot="5400000">
                    <a:off x="2284351" y="-1561964"/>
                    <a:ext cx="2629185" cy="7160576"/>
                    <a:chOff x="4273059" y="645368"/>
                    <a:chExt cx="1655885" cy="4509801"/>
                  </a:xfrm>
                  <a:grpFill/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4273059" y="901069"/>
                      <a:ext cx="228600" cy="91439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4898782" y="645368"/>
                      <a:ext cx="228596" cy="1170078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5700344" y="2018798"/>
                      <a:ext cx="228600" cy="216904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 rot="5400000">
                      <a:off x="4585921" y="1502612"/>
                      <a:ext cx="228599" cy="85431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4583137" y="2007137"/>
                      <a:ext cx="228600" cy="216905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 rot="5400000">
                      <a:off x="5141214" y="3579414"/>
                      <a:ext cx="229649" cy="1345805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5141734" y="4346037"/>
                      <a:ext cx="228600" cy="80913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Rectangle 79"/>
                  <p:cNvSpPr/>
                  <p:nvPr/>
                </p:nvSpPr>
                <p:spPr>
                  <a:xfrm rot="5400000">
                    <a:off x="5905952" y="1915918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 rot="5400000">
                    <a:off x="5905952" y="2909432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 rot="10800000">
                    <a:off x="4998529" y="2460373"/>
                    <a:ext cx="362965" cy="135646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8474106" y="2207183"/>
                <a:ext cx="3495914" cy="2905388"/>
                <a:chOff x="6646250" y="2266762"/>
                <a:chExt cx="3495914" cy="2905388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7358522" y="2423644"/>
                  <a:ext cx="2783642" cy="2047861"/>
                  <a:chOff x="8956509" y="2979468"/>
                  <a:chExt cx="2021874" cy="1487446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8956509" y="2979468"/>
                    <a:ext cx="16041" cy="148744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 flipV="1">
                    <a:off x="8956509" y="4453190"/>
                    <a:ext cx="2021874" cy="13724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7644983" y="2663607"/>
                  <a:ext cx="1993692" cy="1447470"/>
                </a:xfrm>
                <a:prstGeom prst="line">
                  <a:avLst/>
                </a:prstGeom>
                <a:ln w="381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7737196" y="3903974"/>
                  <a:ext cx="224853" cy="224853"/>
                </a:xfrm>
                <a:prstGeom prst="ellipse">
                  <a:avLst/>
                </a:prstGeom>
                <a:solidFill>
                  <a:srgbClr val="F9842A"/>
                </a:solidFill>
                <a:ln>
                  <a:solidFill>
                    <a:srgbClr val="FB97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9220396" y="3360639"/>
                  <a:ext cx="224853" cy="224853"/>
                </a:xfrm>
                <a:prstGeom prst="ellipse">
                  <a:avLst/>
                </a:prstGeom>
                <a:solidFill>
                  <a:srgbClr val="439F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7619440" y="4587375"/>
                  <a:ext cx="24400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#1 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 rot="16200000">
                  <a:off x="5747465" y="3165547"/>
                  <a:ext cx="23823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#2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3481218" y="278958"/>
                <a:ext cx="2076890" cy="2552475"/>
                <a:chOff x="3718898" y="-276999"/>
                <a:chExt cx="2076890" cy="2552475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3718898" y="656402"/>
                  <a:ext cx="2076890" cy="1619074"/>
                  <a:chOff x="117708" y="703755"/>
                  <a:chExt cx="3993358" cy="311308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 rot="5400000">
                    <a:off x="799795" y="21668"/>
                    <a:ext cx="2629183" cy="3993358"/>
                    <a:chOff x="4273061" y="2577731"/>
                    <a:chExt cx="1655885" cy="2515054"/>
                  </a:xfrm>
                  <a:grpFill/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4273062" y="2655277"/>
                      <a:ext cx="228600" cy="91440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4898780" y="2577731"/>
                      <a:ext cx="228600" cy="99194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5700346" y="3544419"/>
                      <a:ext cx="228600" cy="73085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 rot="5400000">
                      <a:off x="4585921" y="3256817"/>
                      <a:ext cx="228600" cy="854319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4583136" y="3798277"/>
                      <a:ext cx="228600" cy="47699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 rot="5400000">
                      <a:off x="5141741" y="3716669"/>
                      <a:ext cx="228600" cy="134581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141741" y="4505273"/>
                      <a:ext cx="228600" cy="58751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9" name="Rectangle 58"/>
                  <p:cNvSpPr/>
                  <p:nvPr/>
                </p:nvSpPr>
                <p:spPr>
                  <a:xfrm rot="5400000">
                    <a:off x="3120627" y="1915916"/>
                    <a:ext cx="362966" cy="1451869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 rot="5400000">
                    <a:off x="3120628" y="2909421"/>
                    <a:ext cx="362966" cy="1451870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10800000">
                    <a:off x="2213206" y="2460368"/>
                    <a:ext cx="362967" cy="1356472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TextBox 56"/>
                <p:cNvSpPr txBox="1"/>
                <p:nvPr/>
              </p:nvSpPr>
              <p:spPr>
                <a:xfrm>
                  <a:off x="3855609" y="-276999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#2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04931" y="2314724"/>
                <a:ext cx="2293495" cy="10105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08505" y="3463401"/>
                <a:ext cx="2176368" cy="132972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906797" y="1983827"/>
                <a:ext cx="2439811" cy="12695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6466220" y="4913649"/>
                <a:ext cx="2561883" cy="3850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9347216" y="2013216"/>
                <a:ext cx="2390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Model #1 vs. Model #2 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" name="Triangle 3"/>
            <p:cNvSpPr/>
            <p:nvPr/>
          </p:nvSpPr>
          <p:spPr>
            <a:xfrm rot="16200000">
              <a:off x="-232073" y="422177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/>
            <p:cNvSpPr/>
            <p:nvPr/>
          </p:nvSpPr>
          <p:spPr>
            <a:xfrm rot="16200000">
              <a:off x="5580079" y="263026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/>
            <p:cNvSpPr/>
            <p:nvPr/>
          </p:nvSpPr>
          <p:spPr>
            <a:xfrm rot="16200000">
              <a:off x="6103403" y="5614609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82325" y="5203817"/>
              <a:ext cx="760766" cy="476975"/>
              <a:chOff x="5285815" y="5242207"/>
              <a:chExt cx="760766" cy="47697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5204633" y="5736625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225655" y="5493248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5183241" y="5790984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171058" y="5559210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336325" y="5439895"/>
              <a:ext cx="1899367" cy="1365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323386" y="4599003"/>
              <a:ext cx="3345" cy="859277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363959" y="4596067"/>
              <a:ext cx="1857836" cy="686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212297" y="4625890"/>
              <a:ext cx="0" cy="19321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229866" y="4816886"/>
              <a:ext cx="999098" cy="175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43742" y="5517947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237431" y="4508907"/>
              <a:ext cx="15895" cy="101697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3286061" y="4522753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214157" y="4300168"/>
              <a:ext cx="804590" cy="72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91427" y="4278401"/>
              <a:ext cx="0" cy="20692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0779139" y="3312761"/>
              <a:ext cx="224853" cy="224853"/>
            </a:xfrm>
            <a:prstGeom prst="ellipse">
              <a:avLst/>
            </a:prstGeom>
            <a:solidFill>
              <a:srgbClr val="397262"/>
            </a:solidFill>
            <a:ln>
              <a:solidFill>
                <a:srgbClr val="1D8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730470" y="2216659"/>
              <a:ext cx="760766" cy="476975"/>
              <a:chOff x="5285815" y="5242207"/>
              <a:chExt cx="760766" cy="4769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H="1" flipV="1">
              <a:off x="4652778" y="2749467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673800" y="2506090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4631386" y="2803826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619203" y="2572052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144181" y="2470658"/>
              <a:ext cx="533205" cy="339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107958" y="1624346"/>
              <a:ext cx="7386" cy="856136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102025" y="1582786"/>
              <a:ext cx="601264" cy="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679579" y="1601003"/>
              <a:ext cx="0" cy="213639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3976887" y="1524905"/>
              <a:ext cx="662964" cy="3547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676022" y="1853126"/>
              <a:ext cx="805688" cy="212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77000" y="1323229"/>
              <a:ext cx="0" cy="213639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649982" y="1298127"/>
              <a:ext cx="771774" cy="158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013533" y="1536868"/>
              <a:ext cx="0" cy="100731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054976" y="2538463"/>
              <a:ext cx="546935" cy="177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09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33009</TotalTime>
  <Words>543</Words>
  <Application>Microsoft Macintosh PowerPoint</Application>
  <PresentationFormat>Widescreen</PresentationFormat>
  <Paragraphs>239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Workflow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  <vt:lpstr>DMS schematic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96</cp:revision>
  <dcterms:created xsi:type="dcterms:W3CDTF">2017-11-03T19:06:03Z</dcterms:created>
  <dcterms:modified xsi:type="dcterms:W3CDTF">2018-01-15T17:20:53Z</dcterms:modified>
</cp:coreProperties>
</file>